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3" r:id="rId5"/>
    <p:sldId id="259" r:id="rId6"/>
    <p:sldId id="264" r:id="rId7"/>
    <p:sldId id="260" r:id="rId8"/>
    <p:sldId id="266" r:id="rId9"/>
    <p:sldId id="265" r:id="rId10"/>
    <p:sldId id="261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5780930E-8AA3-4139-8725-3B218C679D27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22F8015-0728-4C42-A5C8-C70F080BC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706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930E-8AA3-4139-8725-3B218C679D27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8015-0728-4C42-A5C8-C70F080BC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009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930E-8AA3-4139-8725-3B218C679D27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8015-0728-4C42-A5C8-C70F080BC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26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930E-8AA3-4139-8725-3B218C679D27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8015-0728-4C42-A5C8-C70F080BC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574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5780930E-8AA3-4139-8725-3B218C679D27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22F8015-0728-4C42-A5C8-C70F080BC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579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930E-8AA3-4139-8725-3B218C679D27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8015-0728-4C42-A5C8-C70F080BC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922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930E-8AA3-4139-8725-3B218C679D27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8015-0728-4C42-A5C8-C70F080BC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99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930E-8AA3-4139-8725-3B218C679D27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8015-0728-4C42-A5C8-C70F080BC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03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930E-8AA3-4139-8725-3B218C679D27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F8015-0728-4C42-A5C8-C70F080BC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617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930E-8AA3-4139-8725-3B218C679D27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2F8015-0728-4C42-A5C8-C70F080BC73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1491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780930E-8AA3-4139-8725-3B218C679D27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2F8015-0728-4C42-A5C8-C70F080BC73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72527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780930E-8AA3-4139-8725-3B218C679D27}" type="datetimeFigureOut">
              <a:rPr lang="ru-RU" smtClean="0"/>
              <a:t>01.03.2019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22F8015-0728-4C42-A5C8-C70F080BC7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11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Повторительно-обобщающий урок по теме «Электрические явления»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321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«Приборы»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Амперметр – прибор для измерения силы тока, в цепь включается последовательно. </a:t>
            </a:r>
          </a:p>
          <a:p>
            <a:r>
              <a:rPr lang="ru-RU" sz="2800" dirty="0" smtClean="0"/>
              <a:t> Вольтметр – прибор для измерения электрического напряжения, в цепь включается параллельно.</a:t>
            </a:r>
          </a:p>
          <a:p>
            <a:r>
              <a:rPr lang="ru-RU" sz="2800" dirty="0" smtClean="0"/>
              <a:t> Реостат – прибор для регулирования силы тока в электрической цепи.</a:t>
            </a:r>
          </a:p>
          <a:p>
            <a:r>
              <a:rPr lang="ru-RU" sz="2800" dirty="0" smtClean="0"/>
              <a:t> Резистор – прибор для увеличения сопротивления.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43096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«Порешаем»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b="1" dirty="0" smtClean="0"/>
              <a:t>1.Железная </a:t>
            </a:r>
            <a:r>
              <a:rPr lang="ru-RU" sz="3200" b="1" dirty="0"/>
              <a:t>проволока имеет сопротивление 2 Ом и длину 8 метров. Каково ее сечение? </a:t>
            </a:r>
            <a:endParaRPr lang="ru-RU" sz="3200" dirty="0"/>
          </a:p>
          <a:p>
            <a:r>
              <a:rPr lang="ru-RU" sz="3200" b="1" dirty="0"/>
              <a:t>2.Цепь имеет последовательное соединение сопротивлений: </a:t>
            </a:r>
            <a:r>
              <a:rPr lang="en-US" sz="3200" b="1" dirty="0"/>
              <a:t>R</a:t>
            </a:r>
            <a:r>
              <a:rPr lang="ru-RU" sz="3200" b="1" dirty="0"/>
              <a:t>1=1Ом, R=5 Ом, </a:t>
            </a:r>
            <a:r>
              <a:rPr lang="en-US" sz="3200" b="1" dirty="0"/>
              <a:t>R</a:t>
            </a:r>
            <a:r>
              <a:rPr lang="ru-RU" sz="3200" b="1" dirty="0"/>
              <a:t>=4Ом,R=3Ом.Какое общее сопротивление в цепи? </a:t>
            </a:r>
            <a:endParaRPr lang="ru-RU" sz="3200" dirty="0"/>
          </a:p>
          <a:p>
            <a:r>
              <a:rPr lang="ru-RU" sz="3200" b="1" dirty="0"/>
              <a:t>3.Сопротивление лампочки 1,2 Ом. Напряжение 48 В. Какой силы ток проходит через лампочку? 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3498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297" y="3790055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1.</a:t>
            </a:r>
            <a:r>
              <a:rPr lang="ru-RU" dirty="0"/>
              <a:t> 0,4 мм2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2. 13Ом, </a:t>
            </a:r>
            <a:br>
              <a:rPr lang="ru-RU" dirty="0" smtClean="0"/>
            </a:br>
            <a:r>
              <a:rPr lang="ru-RU" dirty="0" smtClean="0"/>
              <a:t>3.  </a:t>
            </a:r>
            <a:r>
              <a:rPr lang="ru-RU" dirty="0"/>
              <a:t>40А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39454" y="1020899"/>
            <a:ext cx="481253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dirty="0" smtClean="0"/>
              <a:t>«Порешаем»</a:t>
            </a:r>
            <a:endParaRPr lang="ru-RU" sz="5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306" y="1482564"/>
            <a:ext cx="4972251" cy="497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310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Подведение итогов. Выставление оценок.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34-38 баллов – оценка5</a:t>
            </a:r>
          </a:p>
          <a:p>
            <a:r>
              <a:rPr lang="ru-RU" sz="3600" dirty="0" smtClean="0"/>
              <a:t>29-33 баллов – оценка 4</a:t>
            </a:r>
          </a:p>
          <a:p>
            <a:r>
              <a:rPr lang="ru-RU" sz="3600" dirty="0" smtClean="0"/>
              <a:t>24-28 баллов – оценка 3</a:t>
            </a:r>
            <a:endParaRPr lang="ru-RU" sz="3600" dirty="0"/>
          </a:p>
        </p:txBody>
      </p:sp>
      <p:pic>
        <p:nvPicPr>
          <p:cNvPr id="6146" name="Picture 2" descr="https://smiles24.ru/data/smiles/anime-3d-46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405" y="2271207"/>
            <a:ext cx="3319145" cy="359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2063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4177" y="3048910"/>
            <a:ext cx="10058400" cy="1371600"/>
          </a:xfrm>
        </p:spPr>
        <p:txBody>
          <a:bodyPr/>
          <a:lstStyle/>
          <a:p>
            <a:r>
              <a:rPr lang="ru-RU" dirty="0" smtClean="0"/>
              <a:t>Спасибо за урок! </a:t>
            </a:r>
            <a:endParaRPr lang="ru-RU" dirty="0"/>
          </a:p>
        </p:txBody>
      </p:sp>
      <p:pic>
        <p:nvPicPr>
          <p:cNvPr id="4098" name="Picture 2" descr="25906873.gif (143×98)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334" y="2400908"/>
            <a:ext cx="3677702" cy="252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285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886" y="303196"/>
            <a:ext cx="9394257" cy="67858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«Ошибка»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383" y="981777"/>
            <a:ext cx="11790948" cy="5736657"/>
          </a:xfrm>
        </p:spPr>
        <p:txBody>
          <a:bodyPr>
            <a:noAutofit/>
          </a:bodyPr>
          <a:lstStyle/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ток – это беспорядочное движение заряженных частиц. 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тока рассчитывается по формуле: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показывает, какую работу совершает сила при перемещении единичного положительного заряда из одной точки в другую. 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 для измерения силы тока называется вольтметр. 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Ома звучит следующим образом: Сила в участке цепи обратно пропорционально напряжению на концах этого участка и прямо пропорционально его сопротивлению. 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сопротивление в цепи при параллельном соединении проводников равно сумме сопротивлений отдельных проводников. 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Реостат применяют для того, чтобы замкнуть электрическую цепь. 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Сопротивление не зависит от длины проводника.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 измерение силы тока – Омы. 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последовательном соединении проводников сила тока равна сумме сил тока на отдельных участках цепи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72784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655" y="344211"/>
            <a:ext cx="5998143" cy="6856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Проверка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655" y="1270535"/>
            <a:ext cx="11657798" cy="5428648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ток – это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упорядоченное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движение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заряженных частиц. 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Сила тока рассчитывается по формуле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Напряжение показывает, какую работу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совершает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электрическое поле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 перемещении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единичного положительного заряда из одной точки в другую. 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Прибор для измерения силы тока называется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амперметр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Ома звучит следующим образом: Сила в участке цепи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пропорционально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напряжению на концах этого участка и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обратно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пропорционально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сопротивлению. 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сопротивление в цепи при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последовательном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соединении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проводников равно сумме сопротивлений отдельных проводников. 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Реостат применяют для того, чтобы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регулировать силу тока в цепи. </a:t>
            </a:r>
            <a:endParaRPr lang="ru-RU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Сопротивление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зависит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длины проводника.</a:t>
            </a: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Единицы измерение силы тока –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Ампер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параллельном </a:t>
            </a:r>
            <a:r>
              <a:rPr lang="ru-RU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соединении </a:t>
            </a:r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проводников сила тока равна сумме сил тока на отдельных участках цепи.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90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«Чертежная»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Начертите схему электрической цепи, состоящую из: Источника тока, резистора, проводов, вольтметра, ключа. </a:t>
            </a:r>
          </a:p>
          <a:p>
            <a:pPr lvl="0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Начертите электрическую схему параллельного соединения проводников. </a:t>
            </a:r>
          </a:p>
          <a:p>
            <a:endParaRPr lang="ru-RU" dirty="0"/>
          </a:p>
        </p:txBody>
      </p:sp>
      <p:pic>
        <p:nvPicPr>
          <p:cNvPr id="3074" name="Picture 2" descr="http://fizika-solodova-em.narod.ru/lamp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272" y="3988341"/>
            <a:ext cx="1649295" cy="213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8244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276" y="286459"/>
            <a:ext cx="6835541" cy="8781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«Чертежная»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390" y="1480277"/>
            <a:ext cx="4762500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4888" y="2218607"/>
            <a:ext cx="5415997" cy="26270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3532" y="6025414"/>
            <a:ext cx="6593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Могут быть и другие варианты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501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«Элементы электрической цепи» </a:t>
            </a:r>
            <a: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таблице представлены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условные обозначения элементов</a:t>
            </a:r>
          </a:p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электрической цепи.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Вам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написать </a:t>
            </a:r>
            <a:endParaRPr lang="ru-RU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названия этих элементов </a:t>
            </a:r>
          </a:p>
          <a:p>
            <a:pPr marL="4572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электрической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цепи.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0746" y="1328394"/>
            <a:ext cx="2510589" cy="505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114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154" y="238333"/>
            <a:ext cx="10058400" cy="1371600"/>
          </a:xfrm>
        </p:spPr>
        <p:txBody>
          <a:bodyPr/>
          <a:lstStyle/>
          <a:p>
            <a:r>
              <a:rPr lang="ru-RU" dirty="0" smtClean="0"/>
              <a:t>Проверка</a:t>
            </a:r>
            <a:endParaRPr lang="ru-RU" dirty="0"/>
          </a:p>
        </p:txBody>
      </p:sp>
      <p:pic>
        <p:nvPicPr>
          <p:cNvPr id="1026" name="Picture 2" descr="http://ederslik.edu.az/books/98/assets/img/page156/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523" b="26214"/>
          <a:stretch/>
        </p:blipFill>
        <p:spPr bwMode="auto">
          <a:xfrm>
            <a:off x="3923661" y="488589"/>
            <a:ext cx="7690253" cy="5690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7852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536" y="642594"/>
            <a:ext cx="2559428" cy="30597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4042" y="647844"/>
            <a:ext cx="2311095" cy="31000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6215" y="642594"/>
            <a:ext cx="2572442" cy="31053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8136267" y="4216485"/>
            <a:ext cx="2172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В) Андре Ампер 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39560" y="4249507"/>
            <a:ext cx="1646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Б) Георг Ом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75426" y="4251778"/>
            <a:ext cx="27334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А) </a:t>
            </a:r>
            <a:r>
              <a:rPr lang="ru-RU" dirty="0" err="1" smtClean="0"/>
              <a:t>Алессандро</a:t>
            </a:r>
            <a:r>
              <a:rPr lang="ru-RU" dirty="0" smtClean="0"/>
              <a:t> Вольт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5712" y="5120446"/>
            <a:ext cx="104615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«Великие имена»</a:t>
            </a:r>
          </a:p>
          <a:p>
            <a:r>
              <a:rPr lang="ru-RU" sz="3200" dirty="0" smtClean="0"/>
              <a:t>Распределите портреты и имена великих ученых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6334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7924" y="430838"/>
            <a:ext cx="10058400" cy="1371600"/>
          </a:xfrm>
        </p:spPr>
        <p:txBody>
          <a:bodyPr>
            <a:no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Проверка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037924" y="1537603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dirty="0" smtClean="0"/>
              <a:t>А-3, Б-1,В-2</a:t>
            </a:r>
            <a:endParaRPr lang="ru-RU" dirty="0"/>
          </a:p>
        </p:txBody>
      </p:sp>
      <p:pic>
        <p:nvPicPr>
          <p:cNvPr id="2053" name="Picture 5" descr="http://strjschool1.ucoz.ru/109/2018/olimp/144786570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27" y="2225777"/>
            <a:ext cx="5487369" cy="402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8575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TM03457510[[fn=Савон]]</Template>
  <TotalTime>44</TotalTime>
  <Words>479</Words>
  <Application>Microsoft Office PowerPoint</Application>
  <PresentationFormat>Широкоэкранный</PresentationFormat>
  <Paragraphs>59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Century Gothic</vt:lpstr>
      <vt:lpstr>Garamond</vt:lpstr>
      <vt:lpstr>Times New Roman</vt:lpstr>
      <vt:lpstr>Savon</vt:lpstr>
      <vt:lpstr>Повторительно-обобщающий урок по теме «Электрические явления» </vt:lpstr>
      <vt:lpstr>«Ошибка» </vt:lpstr>
      <vt:lpstr>Проверка</vt:lpstr>
      <vt:lpstr>«Чертежная» </vt:lpstr>
      <vt:lpstr> «Чертежная»</vt:lpstr>
      <vt:lpstr>«Элементы электрической цепи»  </vt:lpstr>
      <vt:lpstr>Проверка</vt:lpstr>
      <vt:lpstr>Презентация PowerPoint</vt:lpstr>
      <vt:lpstr>  Проверка </vt:lpstr>
      <vt:lpstr>«Приборы»</vt:lpstr>
      <vt:lpstr>«Порешаем»</vt:lpstr>
      <vt:lpstr>1. 0,4 мм2 2. 13Ом,  3.  40А</vt:lpstr>
      <vt:lpstr>Подведение итогов. Выставление оценок. </vt:lpstr>
      <vt:lpstr>Спасибо за урок!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Повторительно-обобщающий урок по теме «Электрические явления»</dc:title>
  <dc:creator>User</dc:creator>
  <cp:lastModifiedBy>User</cp:lastModifiedBy>
  <cp:revision>5</cp:revision>
  <dcterms:created xsi:type="dcterms:W3CDTF">2019-03-01T02:58:29Z</dcterms:created>
  <dcterms:modified xsi:type="dcterms:W3CDTF">2019-03-01T03:42:42Z</dcterms:modified>
</cp:coreProperties>
</file>